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8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AB279CD-6FAE-F2BA-4FC5-5D3E47230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8A613E-9718-3D26-D797-F9A4274287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4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0E1D-F54E-B00F-61FA-32BFEF7F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A78A-EBE1-96F2-AB02-9F07B4336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43E9-A9EF-0FE3-F1D1-5D8DCEAAC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A0AD4-7BF2-04CB-4CD0-46D5A633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3F2D-790A-A5B5-2C37-3FFE4442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481AE-2E67-A4D4-F06A-0219EA0A8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C8BE3-33BF-8E2D-21B4-5D2F7927D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CFE44-82AD-DA4D-5E51-7920FB5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B851D-CD14-1BF9-549B-935701A8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C51F6-AC07-A311-8BE5-AC6D8B794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1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38C50-89F8-614A-389F-D64CA381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A27DA-6176-1DC5-3536-215978032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FF238-98E0-9216-479E-3960E4AB7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6CA2-A0A1-DA14-9EF9-80720768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1F28B-C5C6-83CF-1A09-C4CA54ED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8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2FB78-A8C4-7BC0-51E8-A85631170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6220B-A733-60A2-F96A-150D7B165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E5A1A-E814-506E-4C93-B1A16C70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5F809-9CF1-CF64-85BD-2D89E3E1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AB28D-6DC1-D1F3-A691-4488441F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EFA49-3515-A010-85F5-5A591ED82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F8B2F-A7A7-6AAA-FFE6-B77D1D42D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95106-4BEA-EF3D-0562-0AF1BCBA4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9DFBA-5463-5FC7-2F5D-884F1909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26C4A-14F3-B661-B96B-285AD621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2DFEB-AE98-F37C-DF52-87F3526B4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7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3D67-59B2-CCBC-5318-678C1469C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A5022-00AF-0C91-E5A0-1D355126E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EDE13-C054-6863-61FC-1260D398F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D0B0C-FA91-B442-E9D8-389F20546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0C841-1B37-3FF7-06CE-378E9F227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DA24D2-684D-D13B-6387-74717369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07384E-08FD-4072-6A88-D60226B2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70F9C-7A6E-A8A7-8FBA-01362D94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3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3DB3-F814-888F-8521-8A6BBA60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D91A8-3AB3-9A0D-5F7F-6157F7E6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DC009-EB61-0468-C356-8EDAAEAE5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D36AA-875E-2BD1-EA63-699481EA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D3CC9E-C1F8-CB14-0D29-6EB68AEE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D8C81-B772-9CBA-0E4E-187373188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0E993-7054-1A91-6472-DC89D325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1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9204-6186-4CF1-3B0A-9ED5303B6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421BE-5B60-DF0E-52F0-B9255E09D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8FF99-B89E-4DFD-C534-950BF152F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06EF9-AEFF-9362-95E4-B20D84D9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842E2-6C94-1780-6693-B2349052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B00BE-DE4C-C221-17FE-40A80EAA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8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1B3C5-305A-00D8-7413-0D320B5E4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023D07-E916-F95A-35B3-03C41746E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C995F-2B48-5EBF-619B-F8BC9CFC4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051E9-E9BB-F089-6E36-B34633FC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CED3C-96FF-3A1F-D845-7A666C68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15CA0-9A5E-E7ED-EAE7-184F9C93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7BBCE8-4505-4B1B-814D-4733E39DD58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A6458B-29F0-3057-AC73-47B70B57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09" y="365125"/>
            <a:ext cx="1100729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4BF80-9ACD-4E00-36D9-CD8266B41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509" y="1825625"/>
            <a:ext cx="110072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B018-3266-A50D-3FD4-327F47F7F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5A37-CF43-454E-8106-26D9BD2EC4F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F5CA2-7FAD-16F8-B81E-0583B209A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579F0-B18C-1B4F-9B8A-25EAA8D51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3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ebas Neue Bold" panose="020B0606020202050201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66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E277E-4AA9-3F48-9571-BB9092343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48C85E5-36D0-BD84-03CC-A19FB7DB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74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3501C67-0C41-435C-A207-A250C09CF7AD}" vid="{D5B8F3D0-5DB1-47F9-8B21-17BBAFB1F9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ALISE 2024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Bebas Neue Bold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Aldrich</dc:creator>
  <cp:lastModifiedBy>Sara Aldrich</cp:lastModifiedBy>
  <cp:revision>1</cp:revision>
  <dcterms:created xsi:type="dcterms:W3CDTF">2024-09-11T13:32:17Z</dcterms:created>
  <dcterms:modified xsi:type="dcterms:W3CDTF">2024-09-11T13:32:38Z</dcterms:modified>
</cp:coreProperties>
</file>