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CC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58"/>
  </p:normalViewPr>
  <p:slideViewPr>
    <p:cSldViewPr snapToGrid="0">
      <p:cViewPr varScale="1">
        <p:scale>
          <a:sx n="60" d="100"/>
          <a:sy n="60" d="100"/>
        </p:scale>
        <p:origin x="9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AB279CD-6FAE-F2BA-4FC5-5D3E47230F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D8A613E-9718-3D26-D797-F9A4274287F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247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D0E1D-F54E-B00F-61FA-32BFEF7F0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E4A78A-EBE1-96F2-AB02-9F07B4336F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6E43E9-A9EF-0FE3-F1D1-5D8DCEAAC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D5A37-CF43-454E-8106-26D9BD2EC4FB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8A0AD4-7BF2-04CB-4CD0-46D5A633A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0F3F2D-790A-A5B5-2C37-3FFE44429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579F0-B18C-1B4F-9B8A-25EAA8D51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855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D481AE-2E67-A4D4-F06A-0219EA0A8C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FC8BE3-33BF-8E2D-21B4-5D2F7927D5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4CFE44-82AD-DA4D-5E51-7920FB50F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D5A37-CF43-454E-8106-26D9BD2EC4FB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9B851D-CD14-1BF9-549B-935701A80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FC51F6-AC07-A311-8BE5-AC6D8B794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579F0-B18C-1B4F-9B8A-25EAA8D51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817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38C50-89F8-614A-389F-D64CA3814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4A27DA-6176-1DC5-3536-215978032B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0FF238-98E0-9216-479E-3960E4AB7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D5A37-CF43-454E-8106-26D9BD2EC4FB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6E6CA2-A0A1-DA14-9EF9-807207689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1F28B-C5C6-83CF-1A09-C4CA54ED1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579F0-B18C-1B4F-9B8A-25EAA8D51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682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2FB78-A8C4-7BC0-51E8-A85631170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A6220B-A733-60A2-F96A-150D7B165F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AE5A1A-E814-506E-4C93-B1A16C702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D5A37-CF43-454E-8106-26D9BD2EC4FB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45F809-9CF1-CF64-85BD-2D89E3E14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AAB28D-6DC1-D1F3-A691-4488441FC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579F0-B18C-1B4F-9B8A-25EAA8D51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00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EFA49-3515-A010-85F5-5A591ED82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CF8B2F-A7A7-6AAA-FFE6-B77D1D42DB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E95106-4BEA-EF3D-0562-0AF1BCBA48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99DFBA-5463-5FC7-2F5D-884F19099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D5A37-CF43-454E-8106-26D9BD2EC4FB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E26C4A-14F3-B661-B96B-285AD6215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02DFEB-AE98-F37C-DF52-87F3526B4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579F0-B18C-1B4F-9B8A-25EAA8D51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772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23D67-59B2-CCBC-5318-678C1469C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4A5022-00AF-0C91-E5A0-1D355126E1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FEDE13-C054-6863-61FC-1260D398F7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CD0B0C-FA91-B442-E9D8-389F20546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A0C841-1B37-3FF7-06CE-378E9F2271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DA24D2-684D-D13B-6387-747173694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D5A37-CF43-454E-8106-26D9BD2EC4FB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07384E-08FD-4072-6A88-D60226B2B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F70F9C-7A6E-A8A7-8FBA-01362D94E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579F0-B18C-1B4F-9B8A-25EAA8D51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232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B3DB3-F814-888F-8521-8A6BBA605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8D91A8-3AB3-9A0D-5F7F-6157F7E67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D5A37-CF43-454E-8106-26D9BD2EC4FB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1DC009-EB61-0468-C356-8EDAAEAE5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9D36AA-875E-2BD1-EA63-699481EA1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579F0-B18C-1B4F-9B8A-25EAA8D51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27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D3CC9E-C1F8-CB14-0D29-6EB68AEEE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D5A37-CF43-454E-8106-26D9BD2EC4FB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DD8C81-B772-9CBA-0E4E-187373188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50E993-7054-1A91-6472-DC89D325F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579F0-B18C-1B4F-9B8A-25EAA8D51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016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69204-6186-4CF1-3B0A-9ED5303B6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2421BE-5B60-DF0E-52F0-B9255E09DB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58FF99-B89E-4DFD-C534-950BF152F8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606EF9-AEFF-9362-95E4-B20D84D99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D5A37-CF43-454E-8106-26D9BD2EC4FB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C842E2-6C94-1780-6693-B23490524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6B00BE-DE4C-C221-17FE-40A80EAA4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579F0-B18C-1B4F-9B8A-25EAA8D51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789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1B3C5-305A-00D8-7413-0D320B5E4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023D07-E916-F95A-35B3-03C41746E2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2C995F-2B48-5EBF-619B-F8BC9CFC42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E051E9-E9BB-F089-6E36-B34633FC0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D5A37-CF43-454E-8106-26D9BD2EC4FB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1CED3C-96FF-3A1F-D845-7A666C685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615CA0-9A5E-E7ED-EAE7-184F9C931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579F0-B18C-1B4F-9B8A-25EAA8D51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9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17BBCE8-4505-4B1B-814D-4733E39DD589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A6458B-29F0-3057-AC73-47B70B579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509" y="365125"/>
            <a:ext cx="1100729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64BF80-9ACD-4E00-36D9-CD8266B41E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6509" y="1825625"/>
            <a:ext cx="1100729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BB018-3266-A50D-3FD4-327F47F7F1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D5A37-CF43-454E-8106-26D9BD2EC4FB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5F5CA2-7FAD-16F8-B81E-0583B209A1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579F0-B18C-1B4F-9B8A-25EAA8D51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232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Bebas Neue Bold" panose="020B0606020202050201" pitchFamily="34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2666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4E277E-4AA9-3F48-9571-BB90923437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48C85E5-36D0-BD84-03CC-A19FB7DBD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74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3501C67-0C41-435C-A207-A250C09CF7AD}" vid="{D5B8F3D0-5DB1-47F9-8B21-17BBAFB1F97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Template ALISE 2024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Bebas Neue Bold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Sara Aldrich</dc:creator>
  <cp:lastModifiedBy>Sara Aldrich</cp:lastModifiedBy>
  <cp:revision>1</cp:revision>
  <dcterms:created xsi:type="dcterms:W3CDTF">2024-09-11T13:32:17Z</dcterms:created>
  <dcterms:modified xsi:type="dcterms:W3CDTF">2024-09-11T13:32:38Z</dcterms:modified>
</cp:coreProperties>
</file>